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1" r:id="rId4"/>
    <p:sldId id="259" r:id="rId5"/>
    <p:sldId id="264" r:id="rId6"/>
    <p:sldId id="263" r:id="rId7"/>
    <p:sldId id="262" r:id="rId8"/>
    <p:sldId id="266" r:id="rId9"/>
    <p:sldId id="265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D3181BB-6AD2-4C68-B5A1-85D6D74BE2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6D947CE-A5AB-40FC-81EE-612A31399563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S" sz="6600" dirty="0" smtClean="0"/>
              <a:t>Placa Madre</a:t>
            </a:r>
            <a:endParaRPr lang="es-CO" sz="6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885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026" name="Picture 2" descr="E:\pc-images-motherboard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692"/>
            <a:ext cx="9144000" cy="683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44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32656"/>
            <a:ext cx="8208912" cy="6192688"/>
          </a:xfrm>
        </p:spPr>
        <p:txBody>
          <a:bodyPr>
            <a:normAutofit fontScale="40000" lnSpcReduction="20000"/>
          </a:bodyPr>
          <a:lstStyle/>
          <a:p>
            <a:r>
              <a:rPr lang="es-ES" sz="4200" dirty="0" smtClean="0"/>
              <a:t>MOTHER BOARD </a:t>
            </a:r>
          </a:p>
          <a:p>
            <a:r>
              <a:rPr lang="es-ES" sz="4200" dirty="0" smtClean="0"/>
              <a:t>1) ¿QUÈ ES UNA TARJETA MADRE? </a:t>
            </a:r>
          </a:p>
          <a:p>
            <a:r>
              <a:rPr lang="es-ES" sz="4200" dirty="0" smtClean="0"/>
              <a:t>Una tarjeta madre es el componente más importante de un computador, ya que en él se integran y coordinan todos los demás elementos que permiten su adecuado funcionamiento.  De este modo, una tarjeta madre se comporta como aquel dispositivo que opera como la plataforma o circuito principal de un computador.</a:t>
            </a:r>
          </a:p>
          <a:p>
            <a:r>
              <a:rPr lang="es-ES" sz="4200" dirty="0" smtClean="0"/>
              <a:t>2) ¿QUÈ OTROS NOMBRES RESIVE LA TARJETA MADRE?</a:t>
            </a:r>
          </a:p>
          <a:p>
            <a:r>
              <a:rPr lang="es-ES" sz="4200" dirty="0" smtClean="0"/>
              <a:t>Los nombres que recibe la tarjeta madre es la Placa base, </a:t>
            </a:r>
            <a:r>
              <a:rPr lang="es-ES" sz="4200" dirty="0" err="1" smtClean="0"/>
              <a:t>Mainboard</a:t>
            </a:r>
            <a:r>
              <a:rPr lang="es-ES" sz="4200" dirty="0" smtClean="0"/>
              <a:t>, </a:t>
            </a:r>
            <a:r>
              <a:rPr lang="es-ES" sz="4200" dirty="0" err="1" smtClean="0"/>
              <a:t>Motherboard</a:t>
            </a:r>
            <a:r>
              <a:rPr lang="es-ES" sz="4200" dirty="0" smtClean="0"/>
              <a:t>.</a:t>
            </a:r>
          </a:p>
          <a:p>
            <a:r>
              <a:rPr lang="es-ES" sz="4200" dirty="0" smtClean="0"/>
              <a:t>3) ¿QUÈ ES UN ZÒCALO?</a:t>
            </a:r>
          </a:p>
          <a:p>
            <a:r>
              <a:rPr lang="es-ES" sz="4200" dirty="0" smtClean="0"/>
              <a:t>El zócalo (socket en ingles) es un sistema electromecánico de soporte y conexión eléctrica, instalado en la placa base, que se usa para fijar y conectar un microprocesador. Se utiliza en equipos de arquitectura abierta, donde se busca que  allá variedad de componentes permitiendo el cambio de la tarjeta o del integrado. En los equipos de arquitectura propietaria, los integrados se sueldan sobre la placa base, como sucede en las videoconsolas.</a:t>
            </a:r>
          </a:p>
          <a:p>
            <a:r>
              <a:rPr lang="es-ES" sz="4200" dirty="0" smtClean="0"/>
              <a:t>4) ¿CÒMO FUNCIONA LA PILA?</a:t>
            </a:r>
          </a:p>
          <a:p>
            <a:r>
              <a:rPr lang="es-ES" sz="4200" dirty="0" smtClean="0"/>
              <a:t>La pila es una pequeña batería de 3v (a veces 5v) la cual va en la placa madre del computador, la función de la pila tipo botón es entregarle energía continua a la placa madre para que almacene la información de los BIOS y ser guardada en la memoria RAM CMOS, cuando a la pila se le saca la BIOS se </a:t>
            </a:r>
            <a:r>
              <a:rPr lang="es-ES" sz="4200" dirty="0" err="1" smtClean="0"/>
              <a:t>recetean</a:t>
            </a:r>
            <a:r>
              <a:rPr lang="es-ES" sz="4200" dirty="0" smtClean="0"/>
              <a:t>, existen varias pilas virtuales en cuestiones de memoria las utilizan en sistemas operativos.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4532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11560" y="764704"/>
            <a:ext cx="80752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ES" sz="3200" dirty="0" smtClean="0"/>
              <a:t>De esta manera, las placas madre recientes incluyen, por lo general, numerosos dispositivos multimedia y de red integrados que pueden ser desactivados si es necesario: </a:t>
            </a:r>
          </a:p>
          <a:p>
            <a:endParaRPr lang="es-ES" sz="3200" dirty="0" smtClean="0"/>
          </a:p>
          <a:p>
            <a:r>
              <a:rPr lang="es-ES" sz="3200" dirty="0" smtClean="0"/>
              <a:t>tarjeta de red integrada; </a:t>
            </a:r>
          </a:p>
          <a:p>
            <a:r>
              <a:rPr lang="es-ES" sz="3200" dirty="0" smtClean="0"/>
              <a:t>tarjeta gráfica integrada; </a:t>
            </a:r>
          </a:p>
          <a:p>
            <a:r>
              <a:rPr lang="es-ES" sz="3200" dirty="0" smtClean="0"/>
              <a:t>tarjeta de sonido integrada; </a:t>
            </a:r>
          </a:p>
          <a:p>
            <a:r>
              <a:rPr lang="es-ES" sz="3200" dirty="0" smtClean="0"/>
              <a:t>controladores de discos duros actualizados.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421423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6"/>
            <a:ext cx="8208912" cy="5832648"/>
          </a:xfrm>
        </p:spPr>
        <p:txBody>
          <a:bodyPr>
            <a:normAutofit fontScale="62500" lnSpcReduction="20000"/>
          </a:bodyPr>
          <a:lstStyle/>
          <a:p>
            <a:r>
              <a:rPr lang="es-ES" dirty="0"/>
              <a:t>El reloj: regula la velocidad de ejecución de las instrucciones del microprocesador y de los periféricos internos.</a:t>
            </a:r>
          </a:p>
          <a:p>
            <a:r>
              <a:rPr lang="es-ES" dirty="0"/>
              <a:t>La CMOS: una pequeña memoria que preserva cierta información importante (como la configuración del equipo, fecha y hora), mientras el equipo no está alimentado por electricidad.</a:t>
            </a:r>
          </a:p>
          <a:p>
            <a:r>
              <a:rPr lang="es-ES" dirty="0"/>
              <a:t>La pila de la CMOS: proporciona la electricidad necesaria para operar el circuito constantemente y que éste último no se apague perdiendo la serie de configuraciones guardadas.</a:t>
            </a:r>
          </a:p>
          <a:p>
            <a:r>
              <a:rPr lang="es-ES" dirty="0"/>
              <a:t>La BIOS: un programa registrado en una memoria no volátil (antiguamente en memorias ROM, pero desde hace tiempo se emplean memorias flash). Este programa es específico de la placa base y se encarga de la interfaz de bajo nivel entre el microprocesador y algunos periféricos. Recupera, y después ejecuta, las instrucciones del MBR (Master </a:t>
            </a:r>
            <a:r>
              <a:rPr lang="es-ES" dirty="0" err="1"/>
              <a:t>Boot</a:t>
            </a:r>
            <a:r>
              <a:rPr lang="es-ES" dirty="0"/>
              <a:t> Record), o registradas en un disco duro o SSD, cuando arranca el sistema operativo. Actualmente los ordenadores modernos sustituyen el MBR por el GPT y la BIOS por Extensible Firmware Interface.</a:t>
            </a:r>
          </a:p>
          <a:p>
            <a:r>
              <a:rPr lang="es-ES" dirty="0"/>
              <a:t>El bus (también llamado bus interno o en inglés </a:t>
            </a:r>
            <a:r>
              <a:rPr lang="es-ES" dirty="0" err="1"/>
              <a:t>front-side</a:t>
            </a:r>
            <a:r>
              <a:rPr lang="es-ES" dirty="0"/>
              <a:t> bus'): conecta el microprocesador al chipset, está cayendo en desuso frente a </a:t>
            </a:r>
            <a:r>
              <a:rPr lang="es-ES" dirty="0" err="1"/>
              <a:t>HyperTransport</a:t>
            </a:r>
            <a:r>
              <a:rPr lang="es-ES" dirty="0"/>
              <a:t> y </a:t>
            </a:r>
            <a:r>
              <a:rPr lang="es-ES" dirty="0" err="1"/>
              <a:t>Quickpath</a:t>
            </a:r>
            <a:r>
              <a:rPr lang="es-ES" dirty="0"/>
              <a:t>.</a:t>
            </a:r>
          </a:p>
          <a:p>
            <a:r>
              <a:rPr lang="es-ES" dirty="0"/>
              <a:t>El bus de memoria conecta el chipset a la memoria temporal.</a:t>
            </a:r>
          </a:p>
          <a:p>
            <a:r>
              <a:rPr lang="es-ES" dirty="0"/>
              <a:t>El bus de expansión (también llamado bus I/O): une el microprocesador a los conectores entrada/salida y a las ranuras de expansión.</a:t>
            </a:r>
          </a:p>
          <a:p>
            <a:r>
              <a:rPr lang="es-ES" dirty="0"/>
              <a:t>Los conectores de entrada/salida que cumplen normalmente con la norma PC 99: estos conectores incluyen: </a:t>
            </a:r>
          </a:p>
          <a:p>
            <a:r>
              <a:rPr lang="es-ES" dirty="0"/>
              <a:t>Los puertos PS2 para conectar el teclado o el ratón, estas interfaces tienden a desaparecer a favor del USB</a:t>
            </a:r>
          </a:p>
          <a:p>
            <a:r>
              <a:rPr lang="es-ES" dirty="0"/>
              <a:t>Los puertos serie, por ejemplo para conectar dispositivos antiguos.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621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5" y="332655"/>
            <a:ext cx="8208912" cy="6192689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/>
              <a:t>Los </a:t>
            </a:r>
            <a:r>
              <a:rPr lang="es-ES" dirty="0"/>
              <a:t>puertos paralelos, por ejemplo para la conexión de antiguas impresoras.</a:t>
            </a:r>
          </a:p>
          <a:p>
            <a:r>
              <a:rPr lang="es-ES" dirty="0"/>
              <a:t>Los puertos USB (en inglés Universal Serial Bus), por ejemplo para conectar periféricos recientes.</a:t>
            </a:r>
          </a:p>
          <a:p>
            <a:r>
              <a:rPr lang="es-ES" dirty="0"/>
              <a:t>Los conectores RJ45, para conectarse a una red informática.</a:t>
            </a:r>
          </a:p>
          <a:p>
            <a:r>
              <a:rPr lang="es-ES" dirty="0"/>
              <a:t>Los conectores VGA, DVI, HDMI o </a:t>
            </a:r>
            <a:r>
              <a:rPr lang="es-ES" dirty="0" err="1"/>
              <a:t>Displayport</a:t>
            </a:r>
            <a:r>
              <a:rPr lang="es-ES" dirty="0"/>
              <a:t> para la conexión del monitor de la computadora.</a:t>
            </a:r>
          </a:p>
          <a:p>
            <a:r>
              <a:rPr lang="es-ES" dirty="0"/>
              <a:t>Los conectores IDE o Serial ATA, para conectar dispositivos de almacenamiento, tales como discos duros, unidades de estado sólido y unidades de disco óptico.</a:t>
            </a:r>
          </a:p>
          <a:p>
            <a:r>
              <a:rPr lang="es-ES" dirty="0"/>
              <a:t>Los conectores de audio, para conectar dispositivos de audio, tales como altavoces o micrófonos.</a:t>
            </a:r>
          </a:p>
          <a:p>
            <a:r>
              <a:rPr lang="es-ES" dirty="0"/>
              <a:t>Las ranuras de expansión: se trata de receptáculos que pueden acoger tarjetas de expansión (estas tarjetas se utilizan para agregar características o aumentar el rendimiento de un ordenador; por ejemplo, un tarjeta gráfica se puede añadir a un ordenador para mejorar el rendimiento 3D). Estos puertos pueden ser puertos ISA (interfaz antigua), PCI (en inglés </a:t>
            </a:r>
            <a:r>
              <a:rPr lang="es-ES" dirty="0" err="1"/>
              <a:t>Peripheral</a:t>
            </a:r>
            <a:r>
              <a:rPr lang="es-ES" dirty="0"/>
              <a:t> </a:t>
            </a:r>
            <a:r>
              <a:rPr lang="es-ES" dirty="0" err="1"/>
              <a:t>Component</a:t>
            </a:r>
            <a:r>
              <a:rPr lang="es-ES" dirty="0"/>
              <a:t> </a:t>
            </a:r>
            <a:r>
              <a:rPr lang="es-ES" dirty="0" err="1"/>
              <a:t>Interconnect</a:t>
            </a:r>
            <a:r>
              <a:rPr lang="es-ES" dirty="0"/>
              <a:t>), AGP (en inglés </a:t>
            </a:r>
            <a:r>
              <a:rPr lang="es-ES" dirty="0" err="1"/>
              <a:t>Accelerated</a:t>
            </a:r>
            <a:r>
              <a:rPr lang="es-ES" dirty="0"/>
              <a:t> </a:t>
            </a:r>
            <a:r>
              <a:rPr lang="es-ES" dirty="0" err="1"/>
              <a:t>Graphics</a:t>
            </a:r>
            <a:r>
              <a:rPr lang="es-ES" dirty="0"/>
              <a:t> Port) y, los más recientes, PCI Express.</a:t>
            </a:r>
          </a:p>
          <a:p>
            <a:r>
              <a:rPr lang="es-ES" dirty="0"/>
              <a:t>Con la evolución de las computadoras, más y más características se han integrado en la placa base, tales como circuitos electrónicos para la gestión del vídeo IGP (en inglés </a:t>
            </a:r>
            <a:r>
              <a:rPr lang="es-ES" dirty="0" err="1"/>
              <a:t>Integrated</a:t>
            </a:r>
            <a:r>
              <a:rPr lang="es-ES" dirty="0"/>
              <a:t> </a:t>
            </a:r>
            <a:r>
              <a:rPr lang="es-ES" dirty="0" err="1"/>
              <a:t>Graphic</a:t>
            </a:r>
            <a:r>
              <a:rPr lang="es-ES" dirty="0"/>
              <a:t> </a:t>
            </a:r>
            <a:r>
              <a:rPr lang="es-ES" dirty="0" err="1"/>
              <a:t>Processor</a:t>
            </a:r>
            <a:r>
              <a:rPr lang="es-ES" dirty="0"/>
              <a:t>), de sonido o de redes (10/100 Mbps/1 </a:t>
            </a:r>
            <a:r>
              <a:rPr lang="es-ES" dirty="0" err="1"/>
              <a:t>Gbps</a:t>
            </a:r>
            <a:r>
              <a:rPr lang="es-ES" dirty="0"/>
              <a:t>), evitando así la adición de tarjetas de expansión.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8504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92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32657"/>
            <a:ext cx="8208912" cy="6120680"/>
          </a:xfrm>
        </p:spPr>
        <p:txBody>
          <a:bodyPr>
            <a:normAutofit fontScale="92500" lnSpcReduction="20000"/>
          </a:bodyPr>
          <a:lstStyle/>
          <a:p>
            <a:r>
              <a:rPr lang="es-CO" dirty="0"/>
              <a:t>Las placas base para procesadores Intel </a:t>
            </a:r>
          </a:p>
          <a:p>
            <a:r>
              <a:rPr lang="es-CO" dirty="0"/>
              <a:t>Socket 7: Pentium I, Pentium MMX</a:t>
            </a:r>
          </a:p>
          <a:p>
            <a:r>
              <a:rPr lang="es-CO" dirty="0"/>
              <a:t>Slot 1: Pentium II, Pentium III, Celeron</a:t>
            </a:r>
          </a:p>
          <a:p>
            <a:r>
              <a:rPr lang="es-CO" dirty="0"/>
              <a:t>Socket 370: Pentium III, Celeron</a:t>
            </a:r>
          </a:p>
          <a:p>
            <a:r>
              <a:rPr lang="es-CO" dirty="0"/>
              <a:t>Socket 423: Pentium 4</a:t>
            </a:r>
          </a:p>
          <a:p>
            <a:r>
              <a:rPr lang="es-CO" dirty="0"/>
              <a:t>Socket 478: Pentium 4, Celeron</a:t>
            </a:r>
          </a:p>
          <a:p>
            <a:r>
              <a:rPr lang="es-CO" dirty="0"/>
              <a:t>Socket 775: Pentium 4, Celeron, Pentium D (doble núcleo), </a:t>
            </a:r>
            <a:r>
              <a:rPr lang="es-CO" dirty="0" err="1"/>
              <a:t>Core</a:t>
            </a:r>
            <a:r>
              <a:rPr lang="es-CO" dirty="0"/>
              <a:t> 2 </a:t>
            </a:r>
            <a:r>
              <a:rPr lang="es-CO" dirty="0" err="1"/>
              <a:t>Duo</a:t>
            </a:r>
            <a:r>
              <a:rPr lang="es-CO" dirty="0"/>
              <a:t>, </a:t>
            </a:r>
            <a:r>
              <a:rPr lang="es-CO" dirty="0" err="1"/>
              <a:t>Core</a:t>
            </a:r>
            <a:r>
              <a:rPr lang="es-CO" dirty="0"/>
              <a:t> 2 </a:t>
            </a:r>
            <a:r>
              <a:rPr lang="es-CO" dirty="0" err="1"/>
              <a:t>Quad</a:t>
            </a:r>
            <a:r>
              <a:rPr lang="es-CO" dirty="0"/>
              <a:t>, </a:t>
            </a:r>
            <a:r>
              <a:rPr lang="es-CO" dirty="0" err="1"/>
              <a:t>Core</a:t>
            </a:r>
            <a:r>
              <a:rPr lang="es-CO" dirty="0"/>
              <a:t> 2 Extreme, </a:t>
            </a:r>
            <a:r>
              <a:rPr lang="es-CO" dirty="0" err="1"/>
              <a:t>Xeon</a:t>
            </a:r>
            <a:endParaRPr lang="es-CO" dirty="0"/>
          </a:p>
          <a:p>
            <a:r>
              <a:rPr lang="es-CO" dirty="0"/>
              <a:t>Socket 603 </a:t>
            </a:r>
            <a:r>
              <a:rPr lang="es-CO" dirty="0" err="1"/>
              <a:t>Xeon</a:t>
            </a:r>
            <a:endParaRPr lang="es-CO" dirty="0"/>
          </a:p>
          <a:p>
            <a:r>
              <a:rPr lang="es-CO" dirty="0"/>
              <a:t>Socket 604 </a:t>
            </a:r>
            <a:r>
              <a:rPr lang="es-CO" dirty="0" err="1"/>
              <a:t>Xeon</a:t>
            </a:r>
            <a:endParaRPr lang="es-CO" dirty="0"/>
          </a:p>
          <a:p>
            <a:r>
              <a:rPr lang="es-CO" dirty="0"/>
              <a:t>Socket 771 </a:t>
            </a:r>
            <a:r>
              <a:rPr lang="es-CO" dirty="0" err="1"/>
              <a:t>Xeon</a:t>
            </a:r>
            <a:endParaRPr lang="es-CO" dirty="0"/>
          </a:p>
          <a:p>
            <a:r>
              <a:rPr lang="es-CO" dirty="0"/>
              <a:t>LGA1366 Intel </a:t>
            </a:r>
            <a:r>
              <a:rPr lang="es-CO" dirty="0" err="1"/>
              <a:t>Core</a:t>
            </a:r>
            <a:r>
              <a:rPr lang="es-CO" dirty="0"/>
              <a:t> i7, </a:t>
            </a:r>
            <a:r>
              <a:rPr lang="es-CO" dirty="0" err="1"/>
              <a:t>Xeon</a:t>
            </a:r>
            <a:r>
              <a:rPr lang="es-CO" dirty="0"/>
              <a:t> (</a:t>
            </a:r>
            <a:r>
              <a:rPr lang="es-CO" dirty="0" err="1"/>
              <a:t>Nehalem</a:t>
            </a:r>
            <a:r>
              <a:rPr lang="es-CO" dirty="0"/>
              <a:t>)</a:t>
            </a:r>
          </a:p>
          <a:p>
            <a:r>
              <a:rPr lang="es-CO" dirty="0"/>
              <a:t>LGA 1156 Intel </a:t>
            </a:r>
            <a:r>
              <a:rPr lang="es-CO" dirty="0" err="1"/>
              <a:t>Core</a:t>
            </a:r>
            <a:r>
              <a:rPr lang="es-CO" dirty="0"/>
              <a:t> i3, Intel </a:t>
            </a:r>
            <a:r>
              <a:rPr lang="es-CO" dirty="0" err="1"/>
              <a:t>Core</a:t>
            </a:r>
            <a:r>
              <a:rPr lang="es-CO" dirty="0"/>
              <a:t> i5, Intel </a:t>
            </a:r>
            <a:r>
              <a:rPr lang="es-CO" dirty="0" err="1"/>
              <a:t>Core</a:t>
            </a:r>
            <a:r>
              <a:rPr lang="es-CO" dirty="0"/>
              <a:t> i7 (</a:t>
            </a:r>
            <a:r>
              <a:rPr lang="es-CO" dirty="0" err="1"/>
              <a:t>Nehalem</a:t>
            </a:r>
            <a:r>
              <a:rPr lang="es-CO" dirty="0"/>
              <a:t>)</a:t>
            </a:r>
          </a:p>
          <a:p>
            <a:r>
              <a:rPr lang="es-CO" dirty="0"/>
              <a:t>LGA 2011 Intel </a:t>
            </a:r>
            <a:r>
              <a:rPr lang="es-CO" dirty="0" err="1"/>
              <a:t>Core</a:t>
            </a:r>
            <a:r>
              <a:rPr lang="es-CO" dirty="0"/>
              <a:t> i7 (Sandy Bridge)</a:t>
            </a:r>
          </a:p>
          <a:p>
            <a:r>
              <a:rPr lang="es-CO" dirty="0"/>
              <a:t>LGA 1155 Intel </a:t>
            </a:r>
            <a:r>
              <a:rPr lang="es-CO" dirty="0" err="1"/>
              <a:t>Core</a:t>
            </a:r>
            <a:r>
              <a:rPr lang="es-CO" dirty="0"/>
              <a:t> i7, Intel </a:t>
            </a:r>
            <a:r>
              <a:rPr lang="es-CO" dirty="0" err="1"/>
              <a:t>Core</a:t>
            </a:r>
            <a:r>
              <a:rPr lang="es-CO" dirty="0"/>
              <a:t> i5 y Intel </a:t>
            </a:r>
            <a:r>
              <a:rPr lang="es-CO" dirty="0" err="1"/>
              <a:t>Core</a:t>
            </a:r>
            <a:r>
              <a:rPr lang="es-CO" dirty="0"/>
              <a:t> i3 (Sandy Bridge)</a:t>
            </a:r>
          </a:p>
        </p:txBody>
      </p:sp>
    </p:spTree>
    <p:extLst>
      <p:ext uri="{BB962C8B-B14F-4D97-AF65-F5344CB8AC3E}">
        <p14:creationId xmlns:p14="http://schemas.microsoft.com/office/powerpoint/2010/main" val="207477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32657"/>
            <a:ext cx="8208912" cy="6192688"/>
          </a:xfrm>
        </p:spPr>
        <p:txBody>
          <a:bodyPr>
            <a:normAutofit fontScale="92500" lnSpcReduction="20000"/>
          </a:bodyPr>
          <a:lstStyle/>
          <a:p>
            <a:r>
              <a:rPr lang="es-CO" dirty="0"/>
              <a:t>La mayoría de las placas de PC vendidas después de 2001 se pueden clasificar en dos grupos:</a:t>
            </a:r>
          </a:p>
          <a:p>
            <a:endParaRPr lang="es-CO" dirty="0"/>
          </a:p>
          <a:p>
            <a:r>
              <a:rPr lang="es-CO" b="1" dirty="0"/>
              <a:t>Las placas base para procesadores AMD </a:t>
            </a:r>
          </a:p>
          <a:p>
            <a:r>
              <a:rPr lang="es-CO" dirty="0"/>
              <a:t>Slot A </a:t>
            </a:r>
            <a:r>
              <a:rPr lang="es-CO" dirty="0" err="1"/>
              <a:t>Duron</a:t>
            </a:r>
            <a:r>
              <a:rPr lang="es-CO" dirty="0"/>
              <a:t>, Athlon</a:t>
            </a:r>
          </a:p>
          <a:p>
            <a:r>
              <a:rPr lang="es-CO" dirty="0"/>
              <a:t>Socket A </a:t>
            </a:r>
            <a:r>
              <a:rPr lang="es-CO" dirty="0" err="1"/>
              <a:t>Duron</a:t>
            </a:r>
            <a:r>
              <a:rPr lang="es-CO" dirty="0"/>
              <a:t>, Athlon, Athlon XP, </a:t>
            </a:r>
            <a:r>
              <a:rPr lang="es-CO" dirty="0" err="1"/>
              <a:t>Sempron</a:t>
            </a:r>
            <a:endParaRPr lang="es-CO" dirty="0"/>
          </a:p>
          <a:p>
            <a:r>
              <a:rPr lang="es-CO" dirty="0"/>
              <a:t>Socket 754 Athlon 64, Mobile Athlon 64, </a:t>
            </a:r>
            <a:r>
              <a:rPr lang="es-CO" dirty="0" err="1"/>
              <a:t>Sempron</a:t>
            </a:r>
            <a:r>
              <a:rPr lang="es-CO" dirty="0"/>
              <a:t>, </a:t>
            </a:r>
            <a:r>
              <a:rPr lang="es-CO" dirty="0" err="1"/>
              <a:t>Turion</a:t>
            </a:r>
            <a:endParaRPr lang="es-CO" dirty="0"/>
          </a:p>
          <a:p>
            <a:r>
              <a:rPr lang="es-CO" dirty="0"/>
              <a:t>Socket 939 Athlon 64, Athlon FX , Athlon X2, </a:t>
            </a:r>
            <a:r>
              <a:rPr lang="es-CO" dirty="0" err="1"/>
              <a:t>Sempron</a:t>
            </a:r>
            <a:r>
              <a:rPr lang="es-CO" dirty="0"/>
              <a:t>, </a:t>
            </a:r>
            <a:r>
              <a:rPr lang="es-CO" dirty="0" err="1"/>
              <a:t>Opteron</a:t>
            </a:r>
            <a:endParaRPr lang="es-CO" dirty="0"/>
          </a:p>
          <a:p>
            <a:r>
              <a:rPr lang="es-CO" dirty="0"/>
              <a:t>Socket 940 </a:t>
            </a:r>
            <a:r>
              <a:rPr lang="es-CO" dirty="0" err="1"/>
              <a:t>Opteron</a:t>
            </a:r>
            <a:r>
              <a:rPr lang="es-CO" dirty="0"/>
              <a:t> y Athlon 64 FX</a:t>
            </a:r>
          </a:p>
          <a:p>
            <a:r>
              <a:rPr lang="es-CO" dirty="0"/>
              <a:t>Socket AM2 Athlon 64, Athlon FX, Athlon X2, </a:t>
            </a:r>
            <a:r>
              <a:rPr lang="es-CO" dirty="0" err="1"/>
              <a:t>Sempron</a:t>
            </a:r>
            <a:r>
              <a:rPr lang="es-CO" dirty="0"/>
              <a:t>, </a:t>
            </a:r>
            <a:r>
              <a:rPr lang="es-CO" dirty="0" err="1"/>
              <a:t>Phenom</a:t>
            </a:r>
            <a:endParaRPr lang="es-CO" dirty="0"/>
          </a:p>
          <a:p>
            <a:r>
              <a:rPr lang="es-CO" dirty="0"/>
              <a:t>Socket F </a:t>
            </a:r>
            <a:r>
              <a:rPr lang="es-CO" dirty="0" err="1"/>
              <a:t>Opteron</a:t>
            </a:r>
            <a:endParaRPr lang="es-CO" dirty="0"/>
          </a:p>
          <a:p>
            <a:r>
              <a:rPr lang="es-CO" dirty="0"/>
              <a:t>Socket AM2 + Athlon 64, Athlon FX, Athlon X2, </a:t>
            </a:r>
            <a:r>
              <a:rPr lang="es-CO" dirty="0" err="1"/>
              <a:t>Sempron</a:t>
            </a:r>
            <a:r>
              <a:rPr lang="es-CO" dirty="0"/>
              <a:t>, </a:t>
            </a:r>
            <a:r>
              <a:rPr lang="es-CO" dirty="0" err="1"/>
              <a:t>Phenom</a:t>
            </a:r>
            <a:endParaRPr lang="es-CO" dirty="0"/>
          </a:p>
          <a:p>
            <a:r>
              <a:rPr lang="es-CO" dirty="0"/>
              <a:t>Socket AM3 </a:t>
            </a:r>
            <a:r>
              <a:rPr lang="es-CO" dirty="0" err="1"/>
              <a:t>Phenom</a:t>
            </a:r>
            <a:r>
              <a:rPr lang="es-CO" dirty="0"/>
              <a:t> II X2/X3/X4/x6.</a:t>
            </a:r>
          </a:p>
          <a:p>
            <a:r>
              <a:rPr lang="es-CO" dirty="0"/>
              <a:t>Socket AM3+ </a:t>
            </a:r>
            <a:r>
              <a:rPr lang="es-CO" dirty="0" err="1"/>
              <a:t>Sempron</a:t>
            </a:r>
            <a:r>
              <a:rPr lang="es-CO" dirty="0"/>
              <a:t>, Athlon II X2/X3/X4, </a:t>
            </a:r>
            <a:r>
              <a:rPr lang="es-CO" dirty="0" err="1"/>
              <a:t>Phenom</a:t>
            </a:r>
            <a:r>
              <a:rPr lang="es-CO" dirty="0"/>
              <a:t> II X2/X3/X4/X6, FX X4/X6/X8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94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29</TotalTime>
  <Words>1109</Words>
  <Application>Microsoft Office PowerPoint</Application>
  <PresentationFormat>Presentación en pantalla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Austin</vt:lpstr>
      <vt:lpstr>Placa Madre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4</cp:revision>
  <dcterms:created xsi:type="dcterms:W3CDTF">2012-02-09T18:05:38Z</dcterms:created>
  <dcterms:modified xsi:type="dcterms:W3CDTF">2012-02-09T18:34:56Z</dcterms:modified>
</cp:coreProperties>
</file>